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96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4469816272965875E-2"/>
          <c:y val="0.15782407407407409"/>
          <c:w val="0.9155301837270341"/>
          <c:h val="0.720887649460484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Sheet1!$G$5</c:f>
              <c:strCache>
                <c:ptCount val="1"/>
                <c:pt idx="0">
                  <c:v>NO OF TOTAL UNIVERSITY RANK HOLDER </c:v>
                </c:pt>
              </c:strCache>
            </c:strRef>
          </c:tx>
          <c:spPr>
            <a:solidFill>
              <a:schemeClr val="accent6"/>
            </a:solidFill>
            <a:ln w="1270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5-3E1D-4A55-8D57-C86D77629ACC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4-3E1D-4A55-8D57-C86D77629ACC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3E1D-4A55-8D57-C86D77629ACC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2-3E1D-4A55-8D57-C86D77629ACC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3E1D-4A55-8D57-C86D77629ACC}"/>
              </c:ext>
            </c:extLst>
          </c:dPt>
          <c:cat>
            <c:numRef>
              <c:f>Sheet1!$F$6:$F$10</c:f>
              <c:numCache>
                <c:formatCode>General</c:formatCode>
                <c:ptCount val="5"/>
                <c:pt idx="0">
                  <c:v>2017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Sheet1!$G$6:$G$10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1D-4A55-8D57-C86D77629A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3789055"/>
        <c:axId val="898822703"/>
      </c:barChart>
      <c:catAx>
        <c:axId val="6637890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8822703"/>
        <c:crosses val="autoZero"/>
        <c:auto val="1"/>
        <c:lblAlgn val="ctr"/>
        <c:lblOffset val="100"/>
        <c:noMultiLvlLbl val="0"/>
      </c:catAx>
      <c:valAx>
        <c:axId val="8988227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3789055"/>
        <c:crosses val="autoZero"/>
        <c:crossBetween val="between"/>
      </c:valAx>
      <c:spPr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DA69BC-75A1-44FB-A5FF-4BEF434C36D1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EF14CF-9D07-4F3D-8284-9350CFF47CAA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4548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69BC-75A1-44FB-A5FF-4BEF434C36D1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F14CF-9D07-4F3D-8284-9350CFF47C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2331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69BC-75A1-44FB-A5FF-4BEF434C36D1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F14CF-9D07-4F3D-8284-9350CFF47C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9573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69BC-75A1-44FB-A5FF-4BEF434C36D1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F14CF-9D07-4F3D-8284-9350CFF47C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0884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69BC-75A1-44FB-A5FF-4BEF434C36D1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F14CF-9D07-4F3D-8284-9350CFF47CAA}" type="slidenum">
              <a:rPr lang="en-IN" smtClean="0"/>
              <a:t>‹#›</a:t>
            </a:fld>
            <a:endParaRPr lang="en-IN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4334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69BC-75A1-44FB-A5FF-4BEF434C36D1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F14CF-9D07-4F3D-8284-9350CFF47C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1993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69BC-75A1-44FB-A5FF-4BEF434C36D1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F14CF-9D07-4F3D-8284-9350CFF47C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9249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69BC-75A1-44FB-A5FF-4BEF434C36D1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F14CF-9D07-4F3D-8284-9350CFF47C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4371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69BC-75A1-44FB-A5FF-4BEF434C36D1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F14CF-9D07-4F3D-8284-9350CFF47C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0258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69BC-75A1-44FB-A5FF-4BEF434C36D1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F14CF-9D07-4F3D-8284-9350CFF47C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8896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69BC-75A1-44FB-A5FF-4BEF434C36D1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F14CF-9D07-4F3D-8284-9350CFF47C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8782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E7DA69BC-75A1-44FB-A5FF-4BEF434C36D1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59EF14CF-9D07-4F3D-8284-9350CFF47CA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6249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s://drive.google.com/file/d/1XvzA8DLxWEUdiZk8jUGISGh5DyhskgZQ/view?usp=drive_lin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8C42E-7238-815D-2DBC-3794955758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b="1" dirty="0">
                <a:solidFill>
                  <a:srgbClr val="FF0000"/>
                </a:solidFill>
              </a:rPr>
              <a:t>UNIVERSITY RANK HOLDERS OF LAST 5 YEARS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5C8F10-F9A3-A92F-6749-26E80314D0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DEPARTMENT OF FOOD AND NUTRITION</a:t>
            </a:r>
            <a:endParaRPr lang="en-IN" sz="3200" b="1" dirty="0"/>
          </a:p>
        </p:txBody>
      </p:sp>
    </p:spTree>
    <p:extLst>
      <p:ext uri="{BB962C8B-B14F-4D97-AF65-F5344CB8AC3E}">
        <p14:creationId xmlns:p14="http://schemas.microsoft.com/office/powerpoint/2010/main" val="1122304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47BC2-C18A-E630-BD35-14C8D6F25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286" y="609600"/>
            <a:ext cx="12028714" cy="13208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Memorable achievement of students in the recent past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>UNIVERSITY RANK HOLDERS OF LAST 5 YEARS </a:t>
            </a:r>
            <a:endParaRPr lang="en-IN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5E93F-AEFE-6C87-B822-2276F7406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 eaLnBrk="1" fontAlgn="t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Award</a:t>
            </a:r>
            <a:endParaRPr lang="en-IN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054C56C-B879-54C1-4270-71F612225A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775194"/>
              </p:ext>
            </p:extLst>
          </p:nvPr>
        </p:nvGraphicFramePr>
        <p:xfrm>
          <a:off x="433137" y="1674796"/>
          <a:ext cx="6400799" cy="3768996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861690">
                  <a:extLst>
                    <a:ext uri="{9D8B030D-6E8A-4147-A177-3AD203B41FA5}">
                      <a16:colId xmlns:a16="http://schemas.microsoft.com/office/drawing/2014/main" val="2366978976"/>
                    </a:ext>
                  </a:extLst>
                </a:gridCol>
                <a:gridCol w="2578937">
                  <a:extLst>
                    <a:ext uri="{9D8B030D-6E8A-4147-A177-3AD203B41FA5}">
                      <a16:colId xmlns:a16="http://schemas.microsoft.com/office/drawing/2014/main" val="3335394998"/>
                    </a:ext>
                  </a:extLst>
                </a:gridCol>
                <a:gridCol w="1367958">
                  <a:extLst>
                    <a:ext uri="{9D8B030D-6E8A-4147-A177-3AD203B41FA5}">
                      <a16:colId xmlns:a16="http://schemas.microsoft.com/office/drawing/2014/main" val="1182122720"/>
                    </a:ext>
                  </a:extLst>
                </a:gridCol>
                <a:gridCol w="1592214">
                  <a:extLst>
                    <a:ext uri="{9D8B030D-6E8A-4147-A177-3AD203B41FA5}">
                      <a16:colId xmlns:a16="http://schemas.microsoft.com/office/drawing/2014/main" val="443087612"/>
                    </a:ext>
                  </a:extLst>
                </a:gridCol>
              </a:tblGrid>
              <a:tr h="413775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effectLst/>
                        </a:rPr>
                        <a:t>Year 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scadia Mono" panose="020B06090200000200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>
                          <a:effectLst/>
                        </a:rPr>
                        <a:t>Name of students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scadia Mono" panose="020B06090200000200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>
                          <a:effectLst/>
                        </a:rPr>
                        <a:t>Marks % 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scadia Mono" panose="020B06090200000200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effectLst/>
                        </a:rPr>
                        <a:t>University rank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scadia Mono" panose="020B06090200000200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60036500"/>
                  </a:ext>
                </a:extLst>
              </a:tr>
              <a:tr h="41377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 dirty="0">
                          <a:effectLst/>
                        </a:rPr>
                        <a:t>2017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scadia Mono" panose="020B06090200000200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effectLst/>
                        </a:rPr>
                        <a:t> </a:t>
                      </a:r>
                      <a:r>
                        <a:rPr lang="en-IN" sz="1800" b="1" u="none" strike="noStrike" dirty="0" err="1">
                          <a:effectLst/>
                        </a:rPr>
                        <a:t>Souradipta</a:t>
                      </a:r>
                      <a:r>
                        <a:rPr lang="en-IN" sz="1800" b="1" u="none" strike="noStrike" dirty="0">
                          <a:effectLst/>
                        </a:rPr>
                        <a:t> Chakraborty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scadia Mono" panose="020B06090200000200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>
                          <a:effectLst/>
                        </a:rPr>
                        <a:t>70.13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scadia Mono" panose="020B06090200000200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>
                          <a:effectLst/>
                        </a:rPr>
                        <a:t>3rd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scadia Mono" panose="020B06090200000200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81857395"/>
                  </a:ext>
                </a:extLst>
              </a:tr>
              <a:tr h="32302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 err="1">
                          <a:effectLst/>
                        </a:rPr>
                        <a:t>Swetanjana</a:t>
                      </a:r>
                      <a:r>
                        <a:rPr lang="en-IN" sz="1800" b="1" u="none" strike="noStrike" dirty="0">
                          <a:effectLst/>
                        </a:rPr>
                        <a:t> Ghosh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scadia Mono" panose="020B06090200000200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effectLst/>
                        </a:rPr>
                        <a:t>68.13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scadia Mono" panose="020B06090200000200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>
                          <a:effectLst/>
                        </a:rPr>
                        <a:t>5th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scadia Mono" panose="020B06090200000200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1710907"/>
                  </a:ext>
                </a:extLst>
              </a:tr>
              <a:tr h="32302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</a:rPr>
                        <a:t>2019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scadia Mono" panose="020B06090200000200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effectLst/>
                        </a:rPr>
                        <a:t>Apurba Roy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scadia Mono" panose="020B06090200000200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effectLst/>
                        </a:rPr>
                        <a:t>63.88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scadia Mono" panose="020B06090200000200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>
                          <a:effectLst/>
                        </a:rPr>
                        <a:t>6th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scadia Mono" panose="020B06090200000200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28376521"/>
                  </a:ext>
                </a:extLst>
              </a:tr>
              <a:tr h="33071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 err="1">
                          <a:effectLst/>
                        </a:rPr>
                        <a:t>Ronita</a:t>
                      </a:r>
                      <a:r>
                        <a:rPr lang="en-IN" sz="1800" b="1" u="none" strike="noStrike" dirty="0">
                          <a:effectLst/>
                        </a:rPr>
                        <a:t> Das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scadia Mono" panose="020B06090200000200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effectLst/>
                        </a:rPr>
                        <a:t>63.5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scadia Mono" panose="020B06090200000200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>
                          <a:effectLst/>
                        </a:rPr>
                        <a:t>7th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scadia Mono" panose="020B06090200000200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300478"/>
                  </a:ext>
                </a:extLst>
              </a:tr>
              <a:tr h="27924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>
                          <a:effectLst/>
                        </a:rPr>
                        <a:t>2020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scadia Mono" panose="020B06090200000200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effectLst/>
                        </a:rPr>
                        <a:t>Ruma Das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scadia Mono" panose="020B06090200000200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effectLst/>
                        </a:rPr>
                        <a:t>74.63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scadia Mono" panose="020B06090200000200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>
                          <a:effectLst/>
                        </a:rPr>
                        <a:t>6th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scadia Mono" panose="020B06090200000200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21481608"/>
                  </a:ext>
                </a:extLst>
              </a:tr>
              <a:tr h="27924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>
                          <a:effectLst/>
                        </a:rPr>
                        <a:t>2021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scadia Mono" panose="020B06090200000200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>
                          <a:effectLst/>
                        </a:rPr>
                        <a:t>Priyanka Ghosh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scadia Mono" panose="020B06090200000200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effectLst/>
                        </a:rPr>
                        <a:t>81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scadia Mono" panose="020B06090200000200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effectLst/>
                        </a:rPr>
                        <a:t>8th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scadia Mono" panose="020B06090200000200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62306588"/>
                  </a:ext>
                </a:extLst>
              </a:tr>
              <a:tr h="27924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</a:rPr>
                        <a:t>2022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scadia Mono" panose="020B06090200000200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>
                          <a:effectLst/>
                        </a:rPr>
                        <a:t>Ankita Modak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scadia Mono" panose="020B06090200000200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effectLst/>
                        </a:rPr>
                        <a:t>88.05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scadia Mono" panose="020B06090200000200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>
                          <a:effectLst/>
                        </a:rPr>
                        <a:t>2nd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scadia Mono" panose="020B06090200000200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88156437"/>
                  </a:ext>
                </a:extLst>
              </a:tr>
              <a:tr h="27924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>
                          <a:effectLst/>
                        </a:rPr>
                        <a:t>Debjani Paul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scadia Mono" panose="020B06090200000200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effectLst/>
                        </a:rPr>
                        <a:t>86.85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scadia Mono" panose="020B06090200000200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effectLst/>
                        </a:rPr>
                        <a:t>5th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scadia Mono" panose="020B06090200000200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76125875"/>
                  </a:ext>
                </a:extLst>
              </a:tr>
              <a:tr h="27924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>
                          <a:effectLst/>
                        </a:rPr>
                        <a:t>Priti Das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scadia Mono" panose="020B06090200000200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effectLst/>
                        </a:rPr>
                        <a:t>86.1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scadia Mono" panose="020B06090200000200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effectLst/>
                        </a:rPr>
                        <a:t>7th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scadia Mono" panose="020B06090200000200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47376560"/>
                  </a:ext>
                </a:extLst>
              </a:tr>
              <a:tr h="27924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>
                          <a:effectLst/>
                        </a:rPr>
                        <a:t>Siba Akhtari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scadia Mono" panose="020B06090200000200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>
                          <a:effectLst/>
                        </a:rPr>
                        <a:t>85.5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scadia Mono" panose="020B06090200000200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effectLst/>
                        </a:rPr>
                        <a:t>10th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scadia Mono" panose="020B06090200000200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36366960"/>
                  </a:ext>
                </a:extLst>
              </a:tr>
              <a:tr h="27924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>
                          <a:effectLst/>
                        </a:rPr>
                        <a:t>Medhasree Naskar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scadia Mono" panose="020B06090200000200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>
                          <a:effectLst/>
                        </a:rPr>
                        <a:t>85.5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scadia Mono" panose="020B06090200000200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effectLst/>
                        </a:rPr>
                        <a:t>10th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scadia Mono" panose="020B06090200000200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6386827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68B70C4-D19C-4F69-37E7-3960565CB767}"/>
              </a:ext>
            </a:extLst>
          </p:cNvPr>
          <p:cNvSpPr txBox="1"/>
          <p:nvPr/>
        </p:nvSpPr>
        <p:spPr>
          <a:xfrm>
            <a:off x="838200" y="5936120"/>
            <a:ext cx="1076597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dirty="0">
                <a:hlinkClick r:id="rId2"/>
              </a:rPr>
              <a:t>https://drive.google.com/file/d/1XvzA8DLxWEUdiZk8jUGISGh5DyhskgZQ/view?usp=drive_link</a:t>
            </a:r>
            <a:endParaRPr lang="en-IN" dirty="0"/>
          </a:p>
          <a:p>
            <a:endParaRPr lang="en-IN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1981AB3-22CF-D934-0D7A-CDA2F59A769A}"/>
              </a:ext>
            </a:extLst>
          </p:cNvPr>
          <p:cNvGraphicFramePr>
            <a:graphicFrameLocks/>
          </p:cNvGraphicFramePr>
          <p:nvPr/>
        </p:nvGraphicFramePr>
        <p:xfrm>
          <a:off x="7032859" y="223065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535363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</TotalTime>
  <Words>114</Words>
  <Application>Microsoft Office PowerPoint</Application>
  <PresentationFormat>Widescreen</PresentationFormat>
  <Paragraphs>48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Corbel</vt:lpstr>
      <vt:lpstr>Times New Roman</vt:lpstr>
      <vt:lpstr>Basis</vt:lpstr>
      <vt:lpstr>UNIVERSITY RANK HOLDERS OF LAST 5 YEARS</vt:lpstr>
      <vt:lpstr>Memorable achievement of students in the recent past UNIVERSITY RANK HOLDERS OF LAST 5 YEARS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RANK HOLDERS OF LAST 5 YEARS</dc:title>
  <dc:creator>Soma Saha</dc:creator>
  <cp:lastModifiedBy>Soma Saha</cp:lastModifiedBy>
  <cp:revision>1</cp:revision>
  <dcterms:created xsi:type="dcterms:W3CDTF">2023-12-02T19:48:33Z</dcterms:created>
  <dcterms:modified xsi:type="dcterms:W3CDTF">2023-12-02T19:49:44Z</dcterms:modified>
</cp:coreProperties>
</file>