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75" r:id="rId2"/>
    <p:sldId id="37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0661F-CB7A-4916-AF89-2BDAEC1C54FA}" type="datetimeFigureOut">
              <a:rPr lang="en-IN" smtClean="0"/>
              <a:t>30-03-2023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374C6-3ECD-4922-81F1-940836F091B9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048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0661F-CB7A-4916-AF89-2BDAEC1C54FA}" type="datetimeFigureOut">
              <a:rPr lang="en-IN" smtClean="0"/>
              <a:t>30-03-2023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374C6-3ECD-4922-81F1-940836F091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41870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0661F-CB7A-4916-AF89-2BDAEC1C54FA}" type="datetimeFigureOut">
              <a:rPr lang="en-IN" smtClean="0"/>
              <a:t>30-03-2023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374C6-3ECD-4922-81F1-940836F091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6291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0661F-CB7A-4916-AF89-2BDAEC1C54FA}" type="datetimeFigureOut">
              <a:rPr lang="en-IN" smtClean="0"/>
              <a:t>30-03-2023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374C6-3ECD-4922-81F1-940836F091B9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2796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0661F-CB7A-4916-AF89-2BDAEC1C54FA}" type="datetimeFigureOut">
              <a:rPr lang="en-IN" smtClean="0"/>
              <a:t>30-03-2023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374C6-3ECD-4922-81F1-940836F091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06700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0661F-CB7A-4916-AF89-2BDAEC1C54FA}" type="datetimeFigureOut">
              <a:rPr lang="en-IN" smtClean="0"/>
              <a:t>30-03-2023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374C6-3ECD-4922-81F1-940836F091B9}" type="slidenum">
              <a:rPr lang="en-IN" smtClean="0"/>
              <a:t>‹#›</a:t>
            </a:fld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4365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0661F-CB7A-4916-AF89-2BDAEC1C54FA}" type="datetimeFigureOut">
              <a:rPr lang="en-IN" smtClean="0"/>
              <a:t>30-03-2023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374C6-3ECD-4922-81F1-940836F091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3190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0661F-CB7A-4916-AF89-2BDAEC1C54FA}" type="datetimeFigureOut">
              <a:rPr lang="en-IN" smtClean="0"/>
              <a:t>30-03-2023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374C6-3ECD-4922-81F1-940836F091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86265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0661F-CB7A-4916-AF89-2BDAEC1C54FA}" type="datetimeFigureOut">
              <a:rPr lang="en-IN" smtClean="0"/>
              <a:t>30-03-2023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374C6-3ECD-4922-81F1-940836F091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2968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0661F-CB7A-4916-AF89-2BDAEC1C54FA}" type="datetimeFigureOut">
              <a:rPr lang="en-IN" smtClean="0"/>
              <a:t>30-03-2023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374C6-3ECD-4922-81F1-940836F091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0892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0661F-CB7A-4916-AF89-2BDAEC1C54FA}" type="datetimeFigureOut">
              <a:rPr lang="en-IN" smtClean="0"/>
              <a:t>30-03-2023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374C6-3ECD-4922-81F1-940836F091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2978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0661F-CB7A-4916-AF89-2BDAEC1C54FA}" type="datetimeFigureOut">
              <a:rPr lang="en-IN" smtClean="0"/>
              <a:t>30-03-2023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374C6-3ECD-4922-81F1-940836F091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28457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0661F-CB7A-4916-AF89-2BDAEC1C54FA}" type="datetimeFigureOut">
              <a:rPr lang="en-IN" smtClean="0"/>
              <a:t>30-03-2023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374C6-3ECD-4922-81F1-940836F091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6520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0661F-CB7A-4916-AF89-2BDAEC1C54FA}" type="datetimeFigureOut">
              <a:rPr lang="en-IN" smtClean="0"/>
              <a:t>30-03-2023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374C6-3ECD-4922-81F1-940836F091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0476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0661F-CB7A-4916-AF89-2BDAEC1C54FA}" type="datetimeFigureOut">
              <a:rPr lang="en-IN" smtClean="0"/>
              <a:t>30-03-2023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374C6-3ECD-4922-81F1-940836F091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6171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0661F-CB7A-4916-AF89-2BDAEC1C54FA}" type="datetimeFigureOut">
              <a:rPr lang="en-IN" smtClean="0"/>
              <a:t>30-03-2023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374C6-3ECD-4922-81F1-940836F091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70332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0661F-CB7A-4916-AF89-2BDAEC1C54FA}" type="datetimeFigureOut">
              <a:rPr lang="en-IN" smtClean="0"/>
              <a:t>30-03-2023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374C6-3ECD-4922-81F1-940836F091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0881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0B0661F-CB7A-4916-AF89-2BDAEC1C54FA}" type="datetimeFigureOut">
              <a:rPr lang="en-IN" smtClean="0"/>
              <a:t>30-03-2023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A9374C6-3ECD-4922-81F1-940836F091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84008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4E98F8-040F-2922-3C1C-B423F3499743}"/>
              </a:ext>
            </a:extLst>
          </p:cNvPr>
          <p:cNvSpPr/>
          <p:nvPr/>
        </p:nvSpPr>
        <p:spPr>
          <a:xfrm>
            <a:off x="0" y="0"/>
            <a:ext cx="45801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Session: 2021- 2022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52E1BABC-861C-F185-E063-78EA487F612C}"/>
              </a:ext>
            </a:extLst>
          </p:cNvPr>
          <p:cNvGraphicFramePr>
            <a:graphicFrameLocks noGrp="1"/>
          </p:cNvGraphicFramePr>
          <p:nvPr/>
        </p:nvGraphicFramePr>
        <p:xfrm>
          <a:off x="168674" y="1010316"/>
          <a:ext cx="11114844" cy="448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7902">
                  <a:extLst>
                    <a:ext uri="{9D8B030D-6E8A-4147-A177-3AD203B41FA5}">
                      <a16:colId xmlns:a16="http://schemas.microsoft.com/office/drawing/2014/main" val="1414561672"/>
                    </a:ext>
                  </a:extLst>
                </a:gridCol>
                <a:gridCol w="1303370">
                  <a:extLst>
                    <a:ext uri="{9D8B030D-6E8A-4147-A177-3AD203B41FA5}">
                      <a16:colId xmlns:a16="http://schemas.microsoft.com/office/drawing/2014/main" val="758872857"/>
                    </a:ext>
                  </a:extLst>
                </a:gridCol>
                <a:gridCol w="1602057">
                  <a:extLst>
                    <a:ext uri="{9D8B030D-6E8A-4147-A177-3AD203B41FA5}">
                      <a16:colId xmlns:a16="http://schemas.microsoft.com/office/drawing/2014/main" val="2968505520"/>
                    </a:ext>
                  </a:extLst>
                </a:gridCol>
                <a:gridCol w="6281515">
                  <a:extLst>
                    <a:ext uri="{9D8B030D-6E8A-4147-A177-3AD203B41FA5}">
                      <a16:colId xmlns:a16="http://schemas.microsoft.com/office/drawing/2014/main" val="26138074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b="1" dirty="0"/>
                        <a:t>Event Name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Date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No. of Participants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Description</a:t>
                      </a:r>
                      <a:endParaRPr lang="en-IN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342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200" b="1" dirty="0"/>
                        <a:t>State Level Geo- Photography Contest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1200" b="1" dirty="0"/>
                        <a:t>19/8/2021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b="1" dirty="0"/>
                        <a:t>118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b="1" dirty="0"/>
                        <a:t>Students and Research Scholars from different schools, colleges and universities have participated the contest where they have to upload photographs that are geographically significant. </a:t>
                      </a:r>
                      <a:endParaRPr lang="en-IN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470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IN" sz="1200" b="1" dirty="0"/>
                        <a:t>Webinar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1200" b="1" dirty="0"/>
                        <a:t>2/10/2021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b="1" dirty="0"/>
                        <a:t>67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b="1" dirty="0"/>
                        <a:t>The webinar has been held in collaboration with the Department of Remote Sensing, GIS and Earth Sciences on “Remote Sensing and GIS: A Measure to Enhance the Productivity of Geographical Study”; Speaker: Dr. </a:t>
                      </a:r>
                      <a:r>
                        <a:rPr lang="en-US" sz="1200" b="1" dirty="0" err="1"/>
                        <a:t>Ratnadeep</a:t>
                      </a:r>
                      <a:r>
                        <a:rPr lang="en-US" sz="1200" b="1" dirty="0"/>
                        <a:t> Roy. </a:t>
                      </a:r>
                      <a:endParaRPr lang="en-IN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6612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IN" sz="1200" b="1" dirty="0"/>
                        <a:t>Webinar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1200" b="1" dirty="0"/>
                        <a:t>20/12/2021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b="1" dirty="0"/>
                        <a:t>97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b="1" dirty="0"/>
                        <a:t>The webinar was on the topic of “Data and Techniques of Hazard Mapping”; Speaker: Prof. (Dr.) </a:t>
                      </a:r>
                      <a:r>
                        <a:rPr lang="en-US" sz="1200" b="1" dirty="0" err="1"/>
                        <a:t>Shashanka</a:t>
                      </a:r>
                      <a:r>
                        <a:rPr lang="en-US" sz="1200" b="1" dirty="0"/>
                        <a:t> Kumar </a:t>
                      </a:r>
                      <a:r>
                        <a:rPr lang="en-US" sz="1200" b="1" dirty="0" err="1"/>
                        <a:t>Gayen</a:t>
                      </a:r>
                      <a:r>
                        <a:rPr lang="en-US" sz="1200" b="1" dirty="0"/>
                        <a:t> </a:t>
                      </a:r>
                      <a:endParaRPr lang="en-IN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76069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1200" b="1" dirty="0"/>
                        <a:t>Intra- departmental Debate and Quiz Contest and Online Poster Making Contest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b="1" dirty="0"/>
                        <a:t>22/04/2022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b="1" dirty="0"/>
                        <a:t>117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b="1" dirty="0"/>
                        <a:t>The event was celebrated to observe World Earth Day. The online contest was being organized in collaboration with Government Girls’ General Degree College</a:t>
                      </a:r>
                      <a:endParaRPr lang="en-IN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42184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1200" b="1" dirty="0"/>
                        <a:t>Online Craft making contest from Waste Material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b="1" dirty="0"/>
                        <a:t>05/06/2022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b="1" dirty="0"/>
                        <a:t>15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b="1" dirty="0"/>
                        <a:t>To observe the World Environment Day virtually, participants uploaded the image of their self made craft work prepared from the regular domestic waste materials.</a:t>
                      </a:r>
                      <a:endParaRPr lang="en-IN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5142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Seminar</a:t>
                      </a:r>
                      <a:endParaRPr lang="en-IN" sz="1200" b="1" dirty="0"/>
                    </a:p>
                    <a:p>
                      <a:pPr algn="just"/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b="1" dirty="0"/>
                        <a:t>14/06/2022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b="1" dirty="0"/>
                        <a:t>103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b="1" dirty="0"/>
                        <a:t>A seminar on Remote Sensing and GIS has been organized to enrich the students with the eminent speaker Dr. </a:t>
                      </a:r>
                      <a:r>
                        <a:rPr lang="en-US" sz="1200" b="1" dirty="0" err="1"/>
                        <a:t>Ratnadeep</a:t>
                      </a:r>
                      <a:r>
                        <a:rPr lang="en-US" sz="1200" b="1" dirty="0"/>
                        <a:t> Ray, JIS University.</a:t>
                      </a:r>
                      <a:endParaRPr lang="en-IN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29988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1200" b="1" dirty="0"/>
                        <a:t>Webinar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b="1" dirty="0"/>
                        <a:t>28/06/2022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b="1" dirty="0"/>
                        <a:t>68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b="1" dirty="0"/>
                        <a:t>A webinar on Biodiversity at the Heart of Sustainable Development with the eminent speaker Dr. Kasturi Mukherjee, Adamas University</a:t>
                      </a:r>
                      <a:endParaRPr lang="en-IN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1501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9234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20D0A2C-1F44-CBBD-C94D-09F85B8BEC5A}"/>
              </a:ext>
            </a:extLst>
          </p:cNvPr>
          <p:cNvSpPr txBox="1"/>
          <p:nvPr/>
        </p:nvSpPr>
        <p:spPr>
          <a:xfrm>
            <a:off x="0" y="86103"/>
            <a:ext cx="61921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CORRESPONDING PHOTOS WITH EVENT NAME:</a:t>
            </a:r>
            <a:endParaRPr kumimoji="0" lang="en-I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5B798C-40A3-3202-4BA2-1CE319167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268" y="921798"/>
            <a:ext cx="3448050" cy="19580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460441-1596-5BC8-6C83-4C17A0ACBF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1450" y="903009"/>
            <a:ext cx="2114550" cy="18605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BE32C6-CC4A-DC26-CC8D-FE9A7C0FB0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0132" y="893431"/>
            <a:ext cx="2186033" cy="17592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5F6140A-28DA-B9B9-9DF9-D8CAC5517995}"/>
              </a:ext>
            </a:extLst>
          </p:cNvPr>
          <p:cNvSpPr txBox="1"/>
          <p:nvPr/>
        </p:nvSpPr>
        <p:spPr>
          <a:xfrm>
            <a:off x="359268" y="2879894"/>
            <a:ext cx="35291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Geo- Photography Contest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FB606D-5B26-68BE-5455-04189A7C96C7}"/>
              </a:ext>
            </a:extLst>
          </p:cNvPr>
          <p:cNvSpPr txBox="1"/>
          <p:nvPr/>
        </p:nvSpPr>
        <p:spPr>
          <a:xfrm>
            <a:off x="3274149" y="2785759"/>
            <a:ext cx="35291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Popular Talk by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Dr.</a:t>
            </a:r>
            <a:r>
              <a: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N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Ratnadeep</a:t>
            </a:r>
            <a:r>
              <a: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Ray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470D51-ED3C-D737-7F69-5E58EB7A86F9}"/>
              </a:ext>
            </a:extLst>
          </p:cNvPr>
          <p:cNvSpPr txBox="1"/>
          <p:nvPr/>
        </p:nvSpPr>
        <p:spPr>
          <a:xfrm>
            <a:off x="5391565" y="2662331"/>
            <a:ext cx="38898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Webinar with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Dr.</a:t>
            </a:r>
            <a:r>
              <a: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S. K. </a:t>
            </a:r>
            <a:r>
              <a:rPr kumimoji="0" lang="en-IN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Gayen</a:t>
            </a:r>
            <a:endParaRPr kumimoji="0" lang="en-I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C7C54E0-C0ED-ED7A-F0C2-30843D46AD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7009" y="3429000"/>
            <a:ext cx="2136005" cy="234212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0FFCD48-1E94-BBB0-5BDF-4DD9EB503817}"/>
              </a:ext>
            </a:extLst>
          </p:cNvPr>
          <p:cNvSpPr txBox="1"/>
          <p:nvPr/>
        </p:nvSpPr>
        <p:spPr>
          <a:xfrm>
            <a:off x="8721507" y="5936201"/>
            <a:ext cx="38898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Webinar with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Dr.</a:t>
            </a:r>
            <a:r>
              <a: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Kasturi Mukherjee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4F07546-EAAC-6123-E71C-59F044DEBD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25751" y="3433229"/>
            <a:ext cx="1898806" cy="233366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4CD6C32-6492-C6C6-74A4-9CC82289A95C}"/>
              </a:ext>
            </a:extLst>
          </p:cNvPr>
          <p:cNvSpPr txBox="1"/>
          <p:nvPr/>
        </p:nvSpPr>
        <p:spPr>
          <a:xfrm>
            <a:off x="6292325" y="5926559"/>
            <a:ext cx="35291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Seminar by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Dr.</a:t>
            </a:r>
            <a:r>
              <a: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N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Ratnadeep</a:t>
            </a:r>
            <a:r>
              <a: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Ray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25C666F-9EE7-70A2-916D-B37EE0A455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57525" y="3515183"/>
            <a:ext cx="1898806" cy="23421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1C1C525-9BEB-6F67-6431-31315DCFF5B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56331" y="3515184"/>
            <a:ext cx="1696650" cy="234212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CF12559-78DB-0707-625C-F7436E49877B}"/>
              </a:ext>
            </a:extLst>
          </p:cNvPr>
          <p:cNvSpPr txBox="1"/>
          <p:nvPr/>
        </p:nvSpPr>
        <p:spPr>
          <a:xfrm>
            <a:off x="3323830" y="6012742"/>
            <a:ext cx="35291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Online Craft making Contest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DFF3096-3FAB-2DEC-1B99-B6D41DA5D76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21507" y="891121"/>
            <a:ext cx="1415805" cy="17808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7B7CC78-1280-3CB8-A248-FAB7F9C60F7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37313" y="891121"/>
            <a:ext cx="1163961" cy="179364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8757102-6F5B-4EE9-B9A5-C843264D7BA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9657" y="3462214"/>
            <a:ext cx="1205976" cy="246434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D0290B3-6BE7-9508-08B8-86F3F434C9C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69846" y="3462214"/>
            <a:ext cx="1420705" cy="247398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889224A-4A0E-8BFF-43D0-AFB770CDA80D}"/>
              </a:ext>
            </a:extLst>
          </p:cNvPr>
          <p:cNvSpPr txBox="1"/>
          <p:nvPr/>
        </p:nvSpPr>
        <p:spPr>
          <a:xfrm>
            <a:off x="8177905" y="2681615"/>
            <a:ext cx="38898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World Earth Day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Online Observation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F49BA1A-55E1-C3D6-48A8-6E4AAA5D3E0E}"/>
              </a:ext>
            </a:extLst>
          </p:cNvPr>
          <p:cNvSpPr txBox="1"/>
          <p:nvPr/>
        </p:nvSpPr>
        <p:spPr>
          <a:xfrm>
            <a:off x="-370997" y="6013750"/>
            <a:ext cx="38898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World Earth Day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Offline Observation</a:t>
            </a:r>
          </a:p>
        </p:txBody>
      </p:sp>
    </p:spTree>
    <p:extLst>
      <p:ext uri="{BB962C8B-B14F-4D97-AF65-F5344CB8AC3E}">
        <p14:creationId xmlns:p14="http://schemas.microsoft.com/office/powerpoint/2010/main" val="4003753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Slic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Override1.xml><?xml version="1.0" encoding="utf-8"?>
<a:themeOverride xmlns:a="http://schemas.openxmlformats.org/drawingml/2006/main">
  <a:clrScheme name="Violet">
    <a:dk1>
      <a:sysClr val="windowText" lastClr="000000"/>
    </a:dk1>
    <a:lt1>
      <a:sysClr val="window" lastClr="FFFFFF"/>
    </a:lt1>
    <a:dk2>
      <a:srgbClr val="373545"/>
    </a:dk2>
    <a:lt2>
      <a:srgbClr val="DCD8DC"/>
    </a:lt2>
    <a:accent1>
      <a:srgbClr val="AD84C6"/>
    </a:accent1>
    <a:accent2>
      <a:srgbClr val="8784C7"/>
    </a:accent2>
    <a:accent3>
      <a:srgbClr val="5D739A"/>
    </a:accent3>
    <a:accent4>
      <a:srgbClr val="6997AF"/>
    </a:accent4>
    <a:accent5>
      <a:srgbClr val="84ACB6"/>
    </a:accent5>
    <a:accent6>
      <a:srgbClr val="6F8183"/>
    </a:accent6>
    <a:hlink>
      <a:srgbClr val="69A020"/>
    </a:hlink>
    <a:folHlink>
      <a:srgbClr val="8C8C8C"/>
    </a:folHlink>
  </a:clrScheme>
</a:themeOverride>
</file>

<file path=ppt/theme/themeOverride2.xml><?xml version="1.0" encoding="utf-8"?>
<a:themeOverride xmlns:a="http://schemas.openxmlformats.org/drawingml/2006/main">
  <a:clrScheme name="Violet">
    <a:dk1>
      <a:sysClr val="windowText" lastClr="000000"/>
    </a:dk1>
    <a:lt1>
      <a:sysClr val="window" lastClr="FFFFFF"/>
    </a:lt1>
    <a:dk2>
      <a:srgbClr val="373545"/>
    </a:dk2>
    <a:lt2>
      <a:srgbClr val="DCD8DC"/>
    </a:lt2>
    <a:accent1>
      <a:srgbClr val="AD84C6"/>
    </a:accent1>
    <a:accent2>
      <a:srgbClr val="8784C7"/>
    </a:accent2>
    <a:accent3>
      <a:srgbClr val="5D739A"/>
    </a:accent3>
    <a:accent4>
      <a:srgbClr val="6997AF"/>
    </a:accent4>
    <a:accent5>
      <a:srgbClr val="84ACB6"/>
    </a:accent5>
    <a:accent6>
      <a:srgbClr val="6F8183"/>
    </a:accent6>
    <a:hlink>
      <a:srgbClr val="69A020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295</Words>
  <Application>Microsoft Office PowerPoint</Application>
  <PresentationFormat>Widescreen</PresentationFormat>
  <Paragraphs>48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Century Gothic</vt:lpstr>
      <vt:lpstr>Wingdings 3</vt:lpstr>
      <vt:lpstr>1_Slice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Debi Bhattacharya</dc:creator>
  <cp:lastModifiedBy>Debi Bhattacharya</cp:lastModifiedBy>
  <cp:revision>1</cp:revision>
  <dcterms:created xsi:type="dcterms:W3CDTF">2023-03-30T10:52:03Z</dcterms:created>
  <dcterms:modified xsi:type="dcterms:W3CDTF">2023-03-30T10:52:20Z</dcterms:modified>
</cp:coreProperties>
</file>